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3" r:id="rId4"/>
    <p:sldId id="257" r:id="rId5"/>
    <p:sldId id="258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67"/>
  </p:normalViewPr>
  <p:slideViewPr>
    <p:cSldViewPr snapToGrid="0" snapToObjects="1">
      <p:cViewPr varScale="1">
        <p:scale>
          <a:sx n="116" d="100"/>
          <a:sy n="116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D2CF-D8B5-384C-9004-C998A9A22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8F451-E374-A645-8EB0-FD62BB953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F60E0-D8AA-7F40-86B2-9E88FE9F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09F84-4ECC-B74F-B717-45C7CC6A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EFAE8-EE92-5D41-85B5-F04E1398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B089-9E80-C943-8FC8-466CD680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C20F1-AD77-C642-BAE1-D9FD9097E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C95F4-897A-0940-97C4-0BD8A181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9E6A-FDD2-0946-A056-A8546040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3EE38-AD05-8441-8243-23B4C30B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9D09F-88F1-9B4F-9E9C-D91CCA108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ED7EE-943E-0D4F-A4F9-F15053067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C8610-422B-7A4C-AAF2-33A4B41F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62BF-42A7-174E-8E93-ED8DE6805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397CB-FA68-FC4E-9602-FC241942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3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31E4-EB22-5B4B-9616-2A79F0C4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CB3E-E990-3147-9F48-801226E1C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25F64-1C92-F845-8CE2-C433A8D5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9EF75-6C84-534D-858C-D47B0630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61C29-5CB9-114D-8371-179ECD9C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3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BE1-6428-414B-8757-9D01C1D5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1105B-A17E-E14B-8C31-993F2A8FB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F705D-9B68-864E-9A64-8F15DAEC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193F5-1479-F449-946F-AF258A9A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25D95-7D9D-B84F-85FD-8DCCD987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4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4AFD-32A8-7946-B8A3-A81F91E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B8D3F-90A0-A146-92E0-543E0970F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92878-3567-6543-9188-A665A7C84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86209-3AE6-AD4F-804F-8E08A308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56EC-73C5-8846-A78B-B86C37C1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DE48C-3B47-E041-87EF-4FEFF51A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7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8794-8D65-4140-837C-231C2C51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1192A-1C34-B64E-9796-B5ADDC02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10BAD-C9D7-1C4C-975D-5BC8E5B6D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76FB8-7E3A-0943-9B2D-E53B52824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DF206-D33D-CD4A-BD6D-75F9D11E8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CD076-159A-C045-AE25-46ABE494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10E17-23BA-1942-AAD0-0410A5E9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F46C5-A281-D448-A34E-29A90FA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0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3641-0288-1B48-83C5-480E7D5D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265FEB-0C5F-FF44-ABEB-2C9A9123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951F4-C7FC-244C-8BE3-B2FFB5CA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20D18-61CB-694A-A25B-787349AC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7F40D-A418-7B4C-98DB-6AA99EB6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AD0E2-2302-B14C-BBAF-1CE2C57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20EA5-B75B-5F44-BA16-05352DA4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2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D4CA-FEC5-3843-8D04-0607B75E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4A20B-7887-E94A-BC04-FA8BD4069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8D46B-7167-AB45-A5DD-D801AEF7E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1F157-31C7-D545-812A-5EBA07B8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AD9DE-1110-274A-B127-0C83DDD5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71D58-36DA-E548-9BDD-BBEFA4CC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8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A702-6E19-8F46-9DEA-59D1DBF3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BFC3E-F37F-D741-B6B1-560202B1B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E4C82-48EB-9A45-8225-4415517E0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32743-B1E4-2545-8118-F9A56D24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D8D7F-6232-9F4E-A5BF-D49523CF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45B26-4A55-544D-B0CA-6D48A46B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0D01-778E-164E-B535-7F2443C5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3C7A3-5E3B-B747-B5EF-3F4CDB2CC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14F0B-5776-D84B-A3CF-D16846C3F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0717-1699-1146-BDAC-0F2C0DF9DB2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BC66D-5A76-3C45-B2C4-BADCB8B4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4CFBC-C32F-264E-86B0-1B7072514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1A625-8805-7C47-808E-D4BF801D3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2.tiff"/><Relationship Id="rId7" Type="http://schemas.openxmlformats.org/officeDocument/2006/relationships/image" Target="../media/image1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2.tiff"/><Relationship Id="rId7" Type="http://schemas.openxmlformats.org/officeDocument/2006/relationships/image" Target="../media/image1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33401"/>
            <a:ext cx="9144000" cy="1655762"/>
          </a:xfrm>
        </p:spPr>
        <p:txBody>
          <a:bodyPr/>
          <a:lstStyle/>
          <a:p>
            <a:r>
              <a:rPr lang="en-US" b="1" dirty="0"/>
              <a:t>Continuous Cooperation since 2009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64" y="3047082"/>
            <a:ext cx="3810918" cy="38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3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797" y="2709669"/>
            <a:ext cx="7506159" cy="2688595"/>
          </a:xfrm>
        </p:spPr>
        <p:txBody>
          <a:bodyPr>
            <a:normAutofit/>
          </a:bodyPr>
          <a:lstStyle/>
          <a:p>
            <a:r>
              <a:rPr lang="en-US" b="1" dirty="0"/>
              <a:t>2021</a:t>
            </a:r>
          </a:p>
          <a:p>
            <a:r>
              <a:rPr lang="en-US" b="1" dirty="0"/>
              <a:t>20 Drama workshops with Kids </a:t>
            </a:r>
          </a:p>
          <a:p>
            <a:r>
              <a:rPr lang="en-US" b="1" dirty="0"/>
              <a:t>10 puppetry performances</a:t>
            </a:r>
          </a:p>
          <a:p>
            <a:r>
              <a:rPr lang="en-US" b="1" dirty="0"/>
              <a:t>200 kids attended the workshops </a:t>
            </a:r>
          </a:p>
          <a:p>
            <a:r>
              <a:rPr lang="en-US" b="1" dirty="0"/>
              <a:t>440 children attended the performances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1" y="2485222"/>
            <a:ext cx="3810918" cy="38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1830" y="2268995"/>
            <a:ext cx="7506159" cy="1399622"/>
          </a:xfrm>
        </p:spPr>
        <p:txBody>
          <a:bodyPr>
            <a:normAutofit/>
          </a:bodyPr>
          <a:lstStyle/>
          <a:p>
            <a:r>
              <a:rPr lang="en-US" b="1" dirty="0"/>
              <a:t>2021</a:t>
            </a:r>
          </a:p>
          <a:p>
            <a:r>
              <a:rPr lang="en-US" b="1" dirty="0"/>
              <a:t>20 Drama workshops with Kids </a:t>
            </a:r>
          </a:p>
          <a:p>
            <a:r>
              <a:rPr lang="en-US" b="1" dirty="0"/>
              <a:t>10 puppetry performances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1" y="2485222"/>
            <a:ext cx="1502884" cy="1502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BFE666-6042-8647-AEBE-050F4F4FA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268" y="2485222"/>
            <a:ext cx="2599981" cy="1949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69E3C-26D9-7649-9016-60985EA95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523" y="3668617"/>
            <a:ext cx="6350306" cy="309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2DFB5-51F1-3944-99E1-2A042F933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05" y="4081623"/>
            <a:ext cx="1854276" cy="2472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D41785-1909-E64F-AD13-A0C28DA37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785" y="4852012"/>
            <a:ext cx="3025738" cy="17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0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797" y="2709669"/>
            <a:ext cx="7506159" cy="268859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2020</a:t>
            </a:r>
          </a:p>
          <a:p>
            <a:r>
              <a:rPr lang="en-US" b="1" dirty="0"/>
              <a:t>A Play of Kids</a:t>
            </a:r>
          </a:p>
          <a:p>
            <a:r>
              <a:rPr lang="en-US" b="1" dirty="0"/>
              <a:t>The produced Play called ”</a:t>
            </a:r>
            <a:r>
              <a:rPr lang="en-US" b="1" dirty="0" err="1"/>
              <a:t>Sharshouh</a:t>
            </a:r>
            <a:r>
              <a:rPr lang="en-US" b="1" dirty="0"/>
              <a:t>”</a:t>
            </a:r>
          </a:p>
          <a:p>
            <a:r>
              <a:rPr lang="en-US" b="1" dirty="0" err="1"/>
              <a:t>Sharshou</a:t>
            </a:r>
            <a:r>
              <a:rPr lang="en-US" b="1" dirty="0"/>
              <a:t> is a mono-drama produced by Yes Theatre to document the narrative of the Palestinian Refugees</a:t>
            </a:r>
          </a:p>
          <a:p>
            <a:r>
              <a:rPr lang="en-US" b="1" dirty="0"/>
              <a:t>40 performances</a:t>
            </a:r>
          </a:p>
          <a:p>
            <a:r>
              <a:rPr lang="en-US" b="1" dirty="0"/>
              <a:t>The play attended by 2500 children and adults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1" y="2485222"/>
            <a:ext cx="3810918" cy="38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33401"/>
            <a:ext cx="9144000" cy="1655762"/>
          </a:xfrm>
        </p:spPr>
        <p:txBody>
          <a:bodyPr/>
          <a:lstStyle/>
          <a:p>
            <a:r>
              <a:rPr lang="en-US" b="1" dirty="0" err="1"/>
              <a:t>Sharshouh</a:t>
            </a:r>
            <a:r>
              <a:rPr lang="en-US" b="1" dirty="0"/>
              <a:t> 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05" y="2010557"/>
            <a:ext cx="1960083" cy="1960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DCFD13-4554-DD42-90DC-8CB70F635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913" y="2094955"/>
            <a:ext cx="2983698" cy="1992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E4898-F925-F74D-8C67-792BD3910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17" y="3970640"/>
            <a:ext cx="2547605" cy="2487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CD37A-1DD0-7946-B4B0-614007DB3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907" y="3127631"/>
            <a:ext cx="3130102" cy="2086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C5B8F-B4CB-434E-9C86-93A30F3A1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294" y="3408103"/>
            <a:ext cx="4175394" cy="3131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811B4-F335-7C41-B7AF-9BAAE9275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3402" y="4902812"/>
            <a:ext cx="1466391" cy="19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1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796" y="2264403"/>
            <a:ext cx="7506159" cy="1058100"/>
          </a:xfrm>
        </p:spPr>
        <p:txBody>
          <a:bodyPr>
            <a:normAutofit/>
          </a:bodyPr>
          <a:lstStyle/>
          <a:p>
            <a:r>
              <a:rPr lang="en-US" b="1" dirty="0"/>
              <a:t>2019</a:t>
            </a:r>
          </a:p>
          <a:p>
            <a:r>
              <a:rPr lang="en-US" b="1" dirty="0"/>
              <a:t>Completely Connected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92" y="3322503"/>
            <a:ext cx="2477877" cy="2477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A27D7D-B343-0C4F-A065-09B41A141756}"/>
              </a:ext>
            </a:extLst>
          </p:cNvPr>
          <p:cNvSpPr/>
          <p:nvPr/>
        </p:nvSpPr>
        <p:spPr>
          <a:xfrm>
            <a:off x="4836404" y="2974555"/>
            <a:ext cx="71095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Unicode MS" panose="020B0604020202020204" pitchFamily="34" charset="-128"/>
                <a:cs typeface="Arial Unicode MS" panose="020B0604020202020204" pitchFamily="34" charset="-128"/>
              </a:rPr>
              <a:t>Number (actual)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Bold"/>
                <a:cs typeface="Arial Unicode MS" panose="020B0604020202020204" pitchFamily="34" charset="-128"/>
              </a:rPr>
              <a:t>	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Total (</a:t>
            </a:r>
            <a:r>
              <a:rPr lang="en-US" sz="1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nb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)* 	Men	Women	    Young men**	          Young women**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old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beneficiaries	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     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    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   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Youth trainers                      25                                              20                                       5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 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Youth participants in                175.                                         100.                                     75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the drama workshops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 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YT and local partners.               50.                                          25.                                       25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 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Audience who attended.          4800.                                        2500.                                   2300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The play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 Unicode MS" panose="020B0604020202020204" pitchFamily="34" charset="-128"/>
              </a:rPr>
              <a:t> 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Indirect beneficiaries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Parents, siblings, other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Children, youth and women.   12000                                       7000                                   5000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55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796" y="2264403"/>
            <a:ext cx="7506159" cy="10581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2019</a:t>
            </a:r>
          </a:p>
          <a:p>
            <a:r>
              <a:rPr lang="en-US" b="1" dirty="0"/>
              <a:t>Completely Connected</a:t>
            </a:r>
          </a:p>
          <a:p>
            <a:r>
              <a:rPr lang="en-US" b="1" dirty="0"/>
              <a:t>Yes Theatre trained 25 youth drama animators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7" y="2176749"/>
            <a:ext cx="2477877" cy="2477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88709-F3A4-E449-B487-57CC8116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391" y="3322503"/>
            <a:ext cx="2632810" cy="1756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FB1D5-E02C-C349-88AA-8B21BF19E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981" y="3324339"/>
            <a:ext cx="2339249" cy="1754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333EF-4E60-E140-8DD6-FF403C2C1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010" y="3339946"/>
            <a:ext cx="2295181" cy="1721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60017F-EFDC-3941-887E-3BC48D36E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8153">
            <a:off x="1207218" y="5067784"/>
            <a:ext cx="2300393" cy="12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B27C5-ABA8-5145-8674-0E7F0A57E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865" y="5133012"/>
            <a:ext cx="2449588" cy="1633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5D611-9FB3-DE40-8A27-437B48D1C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0602" y="4538949"/>
            <a:ext cx="1755353" cy="2337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702570-737F-B748-B886-877B1FDFF5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486" y="5041084"/>
            <a:ext cx="2725374" cy="18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796" y="2264403"/>
            <a:ext cx="7506159" cy="10581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2019</a:t>
            </a:r>
          </a:p>
          <a:p>
            <a:r>
              <a:rPr lang="en-US" b="1" dirty="0"/>
              <a:t>Completely Connected</a:t>
            </a:r>
          </a:p>
          <a:p>
            <a:r>
              <a:rPr lang="en-US" b="1" dirty="0"/>
              <a:t>YT produced the “Speech” play</a:t>
            </a:r>
          </a:p>
          <a:p>
            <a:r>
              <a:rPr lang="en-US" b="1" dirty="0"/>
              <a:t>4800 children and youth attended 40 performances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7" y="2176749"/>
            <a:ext cx="2477877" cy="2477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70B389-49DB-7142-B9F3-131E53CD6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35" y="4120308"/>
            <a:ext cx="3128791" cy="2346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E14A8-40B4-7F46-9839-DA603C0CC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181" y="4120308"/>
            <a:ext cx="2766486" cy="2074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0B576E-FB36-4245-894F-3EB0CEBD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922" y="3322503"/>
            <a:ext cx="3841472" cy="25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7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340A-F192-CF46-B5EC-07692016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5"/>
            <a:ext cx="12192000" cy="185868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8CF226-95E1-6247-8819-A86B3AF9E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2920" y="2666290"/>
            <a:ext cx="7506159" cy="1058100"/>
          </a:xfrm>
        </p:spPr>
        <p:txBody>
          <a:bodyPr>
            <a:normAutofit/>
          </a:bodyPr>
          <a:lstStyle/>
          <a:p>
            <a:r>
              <a:rPr lang="en-US" b="1"/>
              <a:t>Thank You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189C4-B07E-D649-B158-301B3904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055" y="4380123"/>
            <a:ext cx="2477877" cy="24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5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198</Words>
  <Application>Microsoft Macintosh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 Unicode MS</vt:lpstr>
      <vt:lpstr>Arial</vt:lpstr>
      <vt:lpstr>Arial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cp:lastPrinted>2021-09-16T08:45:43Z</cp:lastPrinted>
  <dcterms:created xsi:type="dcterms:W3CDTF">2021-09-16T07:35:36Z</dcterms:created>
  <dcterms:modified xsi:type="dcterms:W3CDTF">2021-09-16T08:45:47Z</dcterms:modified>
</cp:coreProperties>
</file>